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3" r:id="rId10"/>
    <p:sldId id="264" r:id="rId11"/>
    <p:sldId id="271" r:id="rId12"/>
    <p:sldId id="265" r:id="rId13"/>
    <p:sldId id="266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354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D57BBF-29AF-40B1-AF81-AC8E835783B0}" type="datetimeFigureOut">
              <a:rPr lang="zh-CN" altLang="en-US" smtClean="0"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3262F-D970-48CF-9DB4-A9D2F5D1B5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Image Processing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/>
              <a:t>Locally adaptive histogram equalization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132856"/>
            <a:ext cx="7260345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Contrast clipping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058" y="1700808"/>
            <a:ext cx="5915025" cy="471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231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/>
              <a:t>Linear filtering</a:t>
            </a:r>
            <a:r>
              <a:rPr lang="en-US" altLang="zh-CN" dirty="0"/>
              <a:t> 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i="1" dirty="0"/>
              <a:t>neighborhood operator </a:t>
            </a:r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225" y="2060848"/>
            <a:ext cx="6305550" cy="245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662" y="4509120"/>
            <a:ext cx="4638675" cy="895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573" y="5301208"/>
            <a:ext cx="1704975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5929858"/>
            <a:ext cx="8105775" cy="84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285637"/>
            <a:ext cx="451485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47" y="3212976"/>
            <a:ext cx="8753475" cy="800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0"/>
            <a:ext cx="8280920" cy="61294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6129461"/>
            <a:ext cx="751205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444588"/>
            <a:ext cx="8193091" cy="2448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/>
              <a:t>Padding (border effects)</a:t>
            </a:r>
            <a:r>
              <a:rPr lang="en-US" altLang="zh-CN" dirty="0"/>
              <a:t> 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88640"/>
            <a:ext cx="7334250" cy="589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848" y="6165304"/>
            <a:ext cx="7340600" cy="71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340768"/>
            <a:ext cx="7366000" cy="376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/>
              <a:t>Point operators</a:t>
            </a:r>
            <a:r>
              <a:rPr lang="en-US" altLang="zh-CN" dirty="0" smtClean="0"/>
              <a:t> </a:t>
            </a:r>
            <a:br>
              <a:rPr lang="en-US" altLang="zh-CN" dirty="0" smtClean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i="1" dirty="0"/>
              <a:t>point operators</a:t>
            </a:r>
            <a:r>
              <a:rPr lang="en-US" altLang="zh-CN" sz="2800" dirty="0"/>
              <a:t>, where each </a:t>
            </a:r>
            <a:r>
              <a:rPr lang="en-US" altLang="zh-CN" sz="2800" dirty="0" smtClean="0"/>
              <a:t>output pixel’s </a:t>
            </a:r>
            <a:r>
              <a:rPr lang="en-US" altLang="zh-CN" sz="2800" dirty="0"/>
              <a:t>value depends on only the corresponding input </a:t>
            </a:r>
            <a:r>
              <a:rPr lang="en-US" altLang="zh-CN" sz="2800" dirty="0" smtClean="0"/>
              <a:t>pixel.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813297"/>
            <a:ext cx="4104456" cy="783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01588" y="3833172"/>
            <a:ext cx="76328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The parameters </a:t>
            </a:r>
            <a:r>
              <a:rPr lang="en-US" altLang="zh-CN" sz="2400" i="1" dirty="0"/>
              <a:t>a &gt; </a:t>
            </a:r>
            <a:r>
              <a:rPr lang="en-US" altLang="zh-CN" sz="2400" dirty="0"/>
              <a:t>0 and </a:t>
            </a:r>
            <a:r>
              <a:rPr lang="en-US" altLang="zh-CN" sz="2400" i="1" dirty="0"/>
              <a:t>b </a:t>
            </a:r>
            <a:r>
              <a:rPr lang="en-US" altLang="zh-CN" sz="2400" dirty="0"/>
              <a:t>are often called the </a:t>
            </a:r>
            <a:r>
              <a:rPr lang="en-US" altLang="zh-CN" sz="2400" i="1" dirty="0"/>
              <a:t>gain </a:t>
            </a:r>
            <a:r>
              <a:rPr lang="en-US" altLang="zh-CN" sz="2400" dirty="0"/>
              <a:t>and </a:t>
            </a:r>
            <a:r>
              <a:rPr lang="en-US" altLang="zh-CN" sz="2400" i="1" dirty="0"/>
              <a:t>bias </a:t>
            </a:r>
            <a:r>
              <a:rPr lang="en-US" altLang="zh-CN" sz="2400" dirty="0" smtClean="0"/>
              <a:t>parameters.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4811147"/>
            <a:ext cx="4392488" cy="730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Gamma compression 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8086725" cy="3629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4941168"/>
            <a:ext cx="8478289" cy="1368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/>
              <a:t>Histogram equalization</a:t>
            </a:r>
            <a:r>
              <a:rPr lang="en-US" altLang="zh-CN" dirty="0"/>
              <a:t> 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980726"/>
            <a:ext cx="8424936" cy="4610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049" y="5597124"/>
            <a:ext cx="7993893" cy="1026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Histogram equalization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79" y="2348880"/>
            <a:ext cx="5591175" cy="95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842" y="3559342"/>
            <a:ext cx="2276475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3559342"/>
            <a:ext cx="866775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404664"/>
            <a:ext cx="8006627" cy="5976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/>
              <a:t>Locally adaptive </a:t>
            </a:r>
            <a:r>
              <a:rPr lang="en-US" altLang="zh-CN" b="1" dirty="0" smtClean="0"/>
              <a:t>histogram </a:t>
            </a:r>
            <a:r>
              <a:rPr lang="en-US" altLang="zh-CN" b="1" dirty="0"/>
              <a:t>equalization</a:t>
            </a:r>
            <a:r>
              <a:rPr lang="en-US" altLang="zh-CN" dirty="0"/>
              <a:t> 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099061"/>
            <a:ext cx="8411742" cy="3008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2071</TotalTime>
  <Words>61</Words>
  <Application>Microsoft Office PowerPoint</Application>
  <PresentationFormat>全屏显示(4:3)</PresentationFormat>
  <Paragraphs>13</Paragraphs>
  <Slides>16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Office 主题​​</vt:lpstr>
      <vt:lpstr>Image Processing</vt:lpstr>
      <vt:lpstr>PowerPoint 演示文稿</vt:lpstr>
      <vt:lpstr>PowerPoint 演示文稿</vt:lpstr>
      <vt:lpstr>Point operators  </vt:lpstr>
      <vt:lpstr>Gamma compression  </vt:lpstr>
      <vt:lpstr>Histogram equalization  </vt:lpstr>
      <vt:lpstr>Histogram equalization</vt:lpstr>
      <vt:lpstr>PowerPoint 演示文稿</vt:lpstr>
      <vt:lpstr>Locally adaptive histogram equalization  </vt:lpstr>
      <vt:lpstr>Locally adaptive histogram equalization</vt:lpstr>
      <vt:lpstr>Contrast clipping</vt:lpstr>
      <vt:lpstr>Linear filtering  </vt:lpstr>
      <vt:lpstr>PowerPoint 演示文稿</vt:lpstr>
      <vt:lpstr>PowerPoint 演示文稿</vt:lpstr>
      <vt:lpstr>PowerPoint 演示文稿</vt:lpstr>
      <vt:lpstr>Padding (border effects)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Processing</dc:title>
  <dc:creator>lenovo</dc:creator>
  <cp:lastModifiedBy>lenovo</cp:lastModifiedBy>
  <cp:revision>27</cp:revision>
  <dcterms:created xsi:type="dcterms:W3CDTF">2018-02-26T13:05:00Z</dcterms:created>
  <dcterms:modified xsi:type="dcterms:W3CDTF">2020-03-18T12:13:50Z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